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4EEFF-2AC7-4112-A1F3-4DFA4973D72F}" type="datetimeFigureOut">
              <a:rPr lang="nl-NL" smtClean="0"/>
              <a:t>14-11-2013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1487-5899-47CA-A31D-D6A713EB8D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52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59D5-4BD0-435D-8C56-42A67D67F2C1}" type="datetime1">
              <a:rPr lang="nl-NL" smtClean="0"/>
              <a:t>14-11-2013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2D3E-99D0-407D-AF35-1D4A191A0EF1}" type="datetime1">
              <a:rPr lang="nl-NL" smtClean="0"/>
              <a:t>14-11-2013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28DC-B72D-4751-9A71-07495AC12DC3}" type="datetime1">
              <a:rPr lang="nl-NL" smtClean="0"/>
              <a:t>14-11-2013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762E-262F-4DDD-82A7-0F797E232AB6}" type="datetime1">
              <a:rPr lang="nl-NL" smtClean="0"/>
              <a:t>14-11-2013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964D-2E5F-42A5-A5E0-F97A2E40C40C}" type="datetime1">
              <a:rPr lang="nl-NL" smtClean="0"/>
              <a:t>14-11-2013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C778-6F81-483C-AB34-3B99B52BEF17}" type="datetime1">
              <a:rPr lang="nl-NL" smtClean="0"/>
              <a:t>14-11-2013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A498-9EB6-4079-9F69-3AAF62C3B4C5}" type="datetime1">
              <a:rPr lang="nl-NL" smtClean="0"/>
              <a:t>14-11-2013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ACE-83FC-4C88-93BC-BDD80114F494}" type="datetime1">
              <a:rPr lang="nl-NL" smtClean="0"/>
              <a:t>14-11-2013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4095-6EA6-4D52-9B01-AC0C77E931F8}" type="datetime1">
              <a:rPr lang="nl-NL" smtClean="0"/>
              <a:t>14-11-2013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1E82-DF03-4F3A-8468-4262F7A97275}" type="datetime1">
              <a:rPr lang="nl-NL" smtClean="0"/>
              <a:t>14-11-2013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72A5-58B8-4A35-A8EA-CFDFAD4A35FF}" type="datetime1">
              <a:rPr lang="nl-NL" smtClean="0"/>
              <a:t>14-11-2013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B7BD97-328C-4E27-9E80-C30EFC88A708}" type="datetime1">
              <a:rPr lang="nl-NL" smtClean="0"/>
              <a:t>14-11-2013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Wim Salomons Wegontwerp                              </a:t>
            </a: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B83E2B-9CAA-4096-8FDB-2DB1F1C1884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Wim Salomons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</a:t>
            </a:r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Verkeerskundig Ontwerp                             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Van JSF naar F35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0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10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24014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11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36692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Verkeerskundig Ontwerp                             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12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1100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13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530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14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10222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15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1474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Verkeerskundig Ontwerp                             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16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16955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Verkeerskundig Ontwerp                             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17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21670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Verkeerskundig Ontwerp                             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18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7620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19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9031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                             </a:t>
            </a:r>
          </a:p>
          <a:p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2</a:t>
            </a:fld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16" y="1469136"/>
            <a:ext cx="5687568" cy="4529328"/>
          </a:xfrm>
        </p:spPr>
      </p:pic>
    </p:spTree>
    <p:extLst>
      <p:ext uri="{BB962C8B-B14F-4D97-AF65-F5344CB8AC3E}">
        <p14:creationId xmlns:p14="http://schemas.microsoft.com/office/powerpoint/2010/main" val="38901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Verkeerskundig Ontwerp                             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20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  <a14:imgEffect>
                      <a14:brightnessContrast bright="17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3" y="1898356"/>
            <a:ext cx="5329490" cy="3546868"/>
          </a:xfrm>
        </p:spPr>
      </p:pic>
      <p:sp>
        <p:nvSpPr>
          <p:cNvPr id="6" name="Tekstvak 5"/>
          <p:cNvSpPr txBox="1"/>
          <p:nvPr/>
        </p:nvSpPr>
        <p:spPr>
          <a:xfrm>
            <a:off x="1468300" y="1925725"/>
            <a:ext cx="5544616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b="1" i="1" dirty="0">
                <a:solidFill>
                  <a:schemeClr val="bg2">
                    <a:lumMod val="90000"/>
                  </a:schemeClr>
                </a:solidFill>
                <a:ea typeface="Calibri"/>
                <a:cs typeface="Times New Roman"/>
              </a:rPr>
              <a:t>Gefaseerd uitvoeren als gehele tracé  niet direct lukt.</a:t>
            </a:r>
            <a:endParaRPr lang="nl-NL" sz="1600" dirty="0">
              <a:solidFill>
                <a:schemeClr val="bg2">
                  <a:lumMod val="9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b="1" i="1" dirty="0">
                <a:solidFill>
                  <a:schemeClr val="bg2">
                    <a:lumMod val="90000"/>
                  </a:schemeClr>
                </a:solidFill>
                <a:ea typeface="Calibri"/>
                <a:cs typeface="Times New Roman"/>
              </a:rPr>
              <a:t>Gewenste inrichting niet altijd mogelijk.</a:t>
            </a:r>
            <a:endParaRPr lang="nl-NL" sz="1600" dirty="0">
              <a:solidFill>
                <a:schemeClr val="bg2">
                  <a:lumMod val="9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b="1" i="1" dirty="0">
                <a:solidFill>
                  <a:schemeClr val="bg2">
                    <a:lumMod val="90000"/>
                  </a:schemeClr>
                </a:solidFill>
                <a:ea typeface="Calibri"/>
                <a:cs typeface="Times New Roman"/>
              </a:rPr>
              <a:t>Rekening houden met enige scepsis.</a:t>
            </a:r>
            <a:endParaRPr lang="nl-NL" sz="1600" dirty="0">
              <a:solidFill>
                <a:schemeClr val="bg2">
                  <a:lumMod val="9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b="1" i="1" dirty="0">
                <a:solidFill>
                  <a:schemeClr val="bg2">
                    <a:lumMod val="90000"/>
                  </a:schemeClr>
                </a:solidFill>
                <a:ea typeface="Calibri"/>
                <a:cs typeface="Times New Roman"/>
              </a:rPr>
              <a:t>Samenwerken,  zowel intern als extern.</a:t>
            </a:r>
            <a:endParaRPr lang="nl-NL" sz="1600" dirty="0">
              <a:solidFill>
                <a:schemeClr val="bg2">
                  <a:lumMod val="9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l-NL" b="1" i="1" dirty="0">
                <a:solidFill>
                  <a:schemeClr val="bg2">
                    <a:lumMod val="90000"/>
                  </a:schemeClr>
                </a:solidFill>
                <a:ea typeface="Calibri"/>
                <a:cs typeface="Times New Roman"/>
              </a:rPr>
              <a:t>Werk met werk maken.</a:t>
            </a:r>
            <a:endParaRPr lang="nl-NL" sz="1600" dirty="0">
              <a:solidFill>
                <a:schemeClr val="bg2">
                  <a:lumMod val="9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l-NL" b="1" i="1" dirty="0">
                <a:solidFill>
                  <a:schemeClr val="bg2">
                    <a:lumMod val="90000"/>
                  </a:schemeClr>
                </a:solidFill>
                <a:ea typeface="Calibri"/>
                <a:cs typeface="Times New Roman"/>
              </a:rPr>
              <a:t>Subsidie kan doorslag geven.</a:t>
            </a:r>
            <a:endParaRPr lang="nl-NL" sz="1600" dirty="0">
              <a:solidFill>
                <a:schemeClr val="bg2">
                  <a:lumMod val="9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4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                             </a:t>
            </a:r>
          </a:p>
          <a:p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3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40681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                             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4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019" y="1447800"/>
            <a:ext cx="6099161" cy="4572000"/>
          </a:xfrm>
        </p:spPr>
      </p:pic>
    </p:spTree>
    <p:extLst>
      <p:ext uri="{BB962C8B-B14F-4D97-AF65-F5344CB8AC3E}">
        <p14:creationId xmlns:p14="http://schemas.microsoft.com/office/powerpoint/2010/main" val="5162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5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369" y="1447800"/>
            <a:ext cx="6892462" cy="4572000"/>
          </a:xfrm>
        </p:spPr>
      </p:pic>
    </p:spTree>
    <p:extLst>
      <p:ext uri="{BB962C8B-B14F-4D97-AF65-F5344CB8AC3E}">
        <p14:creationId xmlns:p14="http://schemas.microsoft.com/office/powerpoint/2010/main" val="37041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6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10753"/>
            <a:ext cx="6120680" cy="4351281"/>
          </a:xfrm>
        </p:spPr>
      </p:pic>
    </p:spTree>
    <p:extLst>
      <p:ext uri="{BB962C8B-B14F-4D97-AF65-F5344CB8AC3E}">
        <p14:creationId xmlns:p14="http://schemas.microsoft.com/office/powerpoint/2010/main" val="7124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7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019" y="1447800"/>
            <a:ext cx="6099161" cy="4572000"/>
          </a:xfrm>
        </p:spPr>
      </p:pic>
    </p:spTree>
    <p:extLst>
      <p:ext uri="{BB962C8B-B14F-4D97-AF65-F5344CB8AC3E}">
        <p14:creationId xmlns:p14="http://schemas.microsoft.com/office/powerpoint/2010/main" val="19166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Salomons Verkeerskundig Ontwerp </a:t>
            </a:r>
            <a:endParaRPr lang="nl-NL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8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314" y="1447800"/>
            <a:ext cx="6854572" cy="4572000"/>
          </a:xfrm>
        </p:spPr>
      </p:pic>
    </p:spTree>
    <p:extLst>
      <p:ext uri="{BB962C8B-B14F-4D97-AF65-F5344CB8AC3E}">
        <p14:creationId xmlns:p14="http://schemas.microsoft.com/office/powerpoint/2010/main" val="12006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Wim Salomons Verkeerskundig </a:t>
            </a:r>
            <a:r>
              <a:rPr lang="nl-N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Ontwerp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3E2B-9CAA-4096-8FDB-2DB1F1C18841}" type="slidenum">
              <a:rPr lang="nl-NL" smtClean="0"/>
              <a:t>9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1469136"/>
            <a:ext cx="6041136" cy="4529328"/>
          </a:xfrm>
        </p:spPr>
      </p:pic>
    </p:spTree>
    <p:extLst>
      <p:ext uri="{BB962C8B-B14F-4D97-AF65-F5344CB8AC3E}">
        <p14:creationId xmlns:p14="http://schemas.microsoft.com/office/powerpoint/2010/main" val="36851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</TotalTime>
  <Words>144</Words>
  <Application>Microsoft Office PowerPoint</Application>
  <PresentationFormat>Diavoorstelling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Vermogen</vt:lpstr>
      <vt:lpstr>Van JSF naar F35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CROW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JSF naar F35</dc:title>
  <dc:creator>Talens, H.</dc:creator>
  <cp:lastModifiedBy>Talens, H.</cp:lastModifiedBy>
  <cp:revision>7</cp:revision>
  <dcterms:created xsi:type="dcterms:W3CDTF">2013-11-12T08:29:36Z</dcterms:created>
  <dcterms:modified xsi:type="dcterms:W3CDTF">2013-11-14T15:07:24Z</dcterms:modified>
</cp:coreProperties>
</file>